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sldIdLst>
    <p:sldId id="256" r:id="rId3"/>
    <p:sldId id="303" r:id="rId4"/>
    <p:sldId id="304" r:id="rId5"/>
    <p:sldId id="285" r:id="rId6"/>
    <p:sldId id="294" r:id="rId7"/>
    <p:sldId id="284" r:id="rId8"/>
    <p:sldId id="287" r:id="rId9"/>
    <p:sldId id="288" r:id="rId10"/>
    <p:sldId id="292" r:id="rId11"/>
    <p:sldId id="293" r:id="rId12"/>
    <p:sldId id="302" r:id="rId13"/>
    <p:sldId id="295" r:id="rId14"/>
    <p:sldId id="297" r:id="rId15"/>
    <p:sldId id="296" r:id="rId16"/>
    <p:sldId id="298" r:id="rId17"/>
    <p:sldId id="299" r:id="rId18"/>
    <p:sldId id="301" r:id="rId19"/>
    <p:sldId id="300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3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 preserve="1">
  <p:cSld name="Custom Layou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D99F4-3AAD-ED9C-10E7-8F33B1A78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6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409D56-9FD9-506E-7237-1F03C1C7B6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9000"/>
          </a:blip>
          <a:srcRect r="2577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Google Shape;14;g1a704a46c32_3_332"/>
          <p:cNvSpPr/>
          <p:nvPr/>
        </p:nvSpPr>
        <p:spPr>
          <a:xfrm>
            <a:off x="727443" y="885438"/>
            <a:ext cx="5942826" cy="5507850"/>
          </a:xfrm>
          <a:prstGeom prst="roundRect">
            <a:avLst>
              <a:gd name="adj" fmla="val 1556"/>
            </a:avLst>
          </a:prstGeom>
          <a:solidFill>
            <a:schemeClr val="lt1"/>
          </a:solidFill>
          <a:ln>
            <a:noFill/>
          </a:ln>
          <a:effectLst>
            <a:outerShdw blurRad="7715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5;g1a704a46c32_3_332"/>
          <p:cNvSpPr/>
          <p:nvPr/>
        </p:nvSpPr>
        <p:spPr>
          <a:xfrm>
            <a:off x="1339843" y="5283200"/>
            <a:ext cx="4622848" cy="4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6;g1a704a46c32_3_332"/>
          <p:cNvSpPr/>
          <p:nvPr/>
        </p:nvSpPr>
        <p:spPr>
          <a:xfrm>
            <a:off x="1339843" y="5283200"/>
            <a:ext cx="2139921" cy="4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8;g1a704a46c32_3_332"/>
          <p:cNvSpPr/>
          <p:nvPr/>
        </p:nvSpPr>
        <p:spPr>
          <a:xfrm>
            <a:off x="3698856" y="5283200"/>
            <a:ext cx="1174797" cy="4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20;g1a704a46c32_3_332"/>
          <p:cNvSpPr/>
          <p:nvPr/>
        </p:nvSpPr>
        <p:spPr>
          <a:xfrm>
            <a:off x="5092673" y="5283200"/>
            <a:ext cx="869887" cy="4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oogle Shape;22;g1a704a46c32_3_3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747" y="4816475"/>
            <a:ext cx="4625176" cy="9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g1a704a46c32_3_332"/>
          <p:cNvGrpSpPr/>
          <p:nvPr/>
        </p:nvGrpSpPr>
        <p:grpSpPr>
          <a:xfrm>
            <a:off x="1337718" y="1568450"/>
            <a:ext cx="1837944" cy="548640"/>
            <a:chOff x="2680035" y="3136900"/>
            <a:chExt cx="5080635" cy="1511300"/>
          </a:xfrm>
        </p:grpSpPr>
        <p:pic>
          <p:nvPicPr>
            <p:cNvPr id="24" name="Google Shape;24;g1a704a46c32_3_33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80035" y="3136900"/>
              <a:ext cx="5080635" cy="151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g1a704a46c32_3_33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84894" y="3847694"/>
              <a:ext cx="391169" cy="52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g1a704a46c32_3_33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663504" y="3847694"/>
              <a:ext cx="73630" cy="52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g1a704a46c32_3_33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40682" y="4004115"/>
              <a:ext cx="384266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g1a704a46c32_3_332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316991" y="4001815"/>
              <a:ext cx="368160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g1a704a46c32_3_332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65690" y="4004115"/>
              <a:ext cx="368160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g1a704a46c32_3_332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237397" y="3847694"/>
              <a:ext cx="73630" cy="52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g1a704a46c32_3_332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377760" y="3919004"/>
              <a:ext cx="225497" cy="450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g1a704a46c32_3_332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665388" y="4004115"/>
              <a:ext cx="368160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g1a704a46c32_3_332" descr="preencoded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137089" y="3866096"/>
              <a:ext cx="73630" cy="501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g1a704a46c32_3_332" descr="preencoded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314272" y="4004115"/>
              <a:ext cx="248512" cy="36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g1a704a46c32_3_332" descr="preencoded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824125" y="3672870"/>
              <a:ext cx="785520" cy="598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g1a704a46c32_3_332" descr="preencoded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438118" y="3714276"/>
              <a:ext cx="332691" cy="749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g1a704a46c32_3_332" descr="preencoded.png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278300" y="3265717"/>
              <a:ext cx="333646" cy="46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g1a704a46c32_3_332" descr="preencoded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79285" y="4091527"/>
              <a:ext cx="354243" cy="426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g1a704a46c32_3_332" descr="preencoded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3658994" y="3682073"/>
              <a:ext cx="419493" cy="338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g1a704a46c32_3_332"/>
          <p:cNvSpPr txBox="1">
            <a:spLocks noGrp="1"/>
          </p:cNvSpPr>
          <p:nvPr>
            <p:ph type="title"/>
          </p:nvPr>
        </p:nvSpPr>
        <p:spPr>
          <a:xfrm>
            <a:off x="1337718" y="2429238"/>
            <a:ext cx="4625248" cy="242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999" b="1">
                <a:solidFill>
                  <a:srgbClr val="1E1B3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39"/>
              </a:buClr>
              <a:buSzPts val="1400"/>
              <a:buNone/>
              <a:defRPr>
                <a:solidFill>
                  <a:srgbClr val="1E1B39"/>
                </a:solidFill>
              </a:defRPr>
            </a:lvl9pPr>
          </a:lstStyle>
          <a:p>
            <a:endParaRPr dirty="0"/>
          </a:p>
        </p:txBody>
      </p:sp>
      <p:sp>
        <p:nvSpPr>
          <p:cNvPr id="41" name="Google Shape;41;g1a704a46c32_3_332"/>
          <p:cNvSpPr txBox="1">
            <a:spLocks noGrp="1"/>
          </p:cNvSpPr>
          <p:nvPr>
            <p:ph type="subTitle" idx="1"/>
          </p:nvPr>
        </p:nvSpPr>
        <p:spPr>
          <a:xfrm>
            <a:off x="1354719" y="5289550"/>
            <a:ext cx="2057132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1E1B39"/>
                </a:solidFill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g1a704a46c32_3_332"/>
          <p:cNvSpPr txBox="1">
            <a:spLocks noGrp="1"/>
          </p:cNvSpPr>
          <p:nvPr>
            <p:ph type="subTitle" idx="2"/>
          </p:nvPr>
        </p:nvSpPr>
        <p:spPr>
          <a:xfrm>
            <a:off x="3615420" y="5291074"/>
            <a:ext cx="1195044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1E1B39"/>
                </a:solidFill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g1a704a46c32_3_332"/>
          <p:cNvSpPr txBox="1">
            <a:spLocks noGrp="1"/>
          </p:cNvSpPr>
          <p:nvPr>
            <p:ph type="subTitle" idx="3"/>
          </p:nvPr>
        </p:nvSpPr>
        <p:spPr>
          <a:xfrm>
            <a:off x="5018808" y="5283200"/>
            <a:ext cx="1195044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1E1B39"/>
                </a:solidFill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61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B229-750A-1C41-E5E0-08616B1D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B6237-D9B5-D9A5-3139-A9BB74885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2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4A7C2-B039-E45F-1AAE-AA145E746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2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97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 preserve="1" userDrawn="1">
  <p:cSld name="Custom Layout 4">
    <p:bg>
      <p:bgPr>
        <a:gradFill>
          <a:gsLst>
            <a:gs pos="1000">
              <a:schemeClr val="accent1"/>
            </a:gs>
            <a:gs pos="100000">
              <a:schemeClr val="accent2"/>
            </a:gs>
          </a:gsLst>
          <a:lin ang="2700000" scaled="0"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7AD44E-2104-33DB-5122-9F9728574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6290320" y="-4271362"/>
            <a:ext cx="7430859" cy="7431827"/>
          </a:xfrm>
          <a:prstGeom prst="rect">
            <a:avLst/>
          </a:prstGeom>
        </p:spPr>
      </p:pic>
      <p:sp>
        <p:nvSpPr>
          <p:cNvPr id="105" name="Google Shape;105;g1a704a46c32_3_367"/>
          <p:cNvSpPr/>
          <p:nvPr/>
        </p:nvSpPr>
        <p:spPr>
          <a:xfrm>
            <a:off x="0" y="5204250"/>
            <a:ext cx="12191913" cy="1653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Google Shape;106;g1a704a46c32_3_367"/>
          <p:cNvSpPr/>
          <p:nvPr/>
        </p:nvSpPr>
        <p:spPr>
          <a:xfrm>
            <a:off x="10005750" y="5978384"/>
            <a:ext cx="151765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36AC"/>
                </a:solidFill>
                <a:effectLst/>
                <a:uLnTx/>
                <a:uFillTx/>
                <a:latin typeface="Nunito" pitchFamily="2" charset="77"/>
                <a:ea typeface="Poppins"/>
                <a:cs typeface="Poppins"/>
                <a:sym typeface="Poppins"/>
              </a:rPr>
              <a:t>bluealtair.com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a704a46c32_3_367"/>
          <p:cNvSpPr txBox="1">
            <a:spLocks noGrp="1"/>
          </p:cNvSpPr>
          <p:nvPr>
            <p:ph type="title"/>
          </p:nvPr>
        </p:nvSpPr>
        <p:spPr>
          <a:xfrm>
            <a:off x="673100" y="2441783"/>
            <a:ext cx="6716126" cy="185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3448"/>
              </a:lnSpc>
              <a:spcBef>
                <a:spcPts val="0"/>
              </a:spcBef>
              <a:spcAft>
                <a:spcPts val="0"/>
              </a:spcAft>
              <a:buNone/>
              <a:defRPr sz="57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5" name="Google Shape;125;g1a704a46c32_3_367"/>
          <p:cNvSpPr txBox="1">
            <a:spLocks noGrp="1"/>
          </p:cNvSpPr>
          <p:nvPr>
            <p:ph type="body" idx="2"/>
          </p:nvPr>
        </p:nvSpPr>
        <p:spPr>
          <a:xfrm>
            <a:off x="663956" y="4348091"/>
            <a:ext cx="671612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554" lvl="0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  <a:defRPr sz="1200">
                <a:solidFill>
                  <a:schemeClr val="lt1"/>
                </a:solidFill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unito"/>
              </a:defRPr>
            </a:lvl1pPr>
            <a:lvl2pPr marL="457109" lvl="1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○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685663" lvl="2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■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914217" lvl="3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1142771" lvl="4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○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1371326" lvl="5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■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1599880" lvl="6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1828434" lvl="7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○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2056989" lvl="8" indent="-19046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■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1C5C2-C5E3-F004-4EDE-C0308A4AF25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694" y="5801776"/>
            <a:ext cx="183794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C98C-44DD-3DCC-8DE4-95C5703B5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62ED2-2389-3D40-81B6-E039BA20F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3D4CB0D-B81D-A035-3D37-A6297B1C7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270172" y="360868"/>
            <a:ext cx="6137608" cy="6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8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4B411-0B31-AE97-4C8F-C92EAAA4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35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C6F0B-5DE5-2199-E436-67BB91B6B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1E27948-6CA5-C7B2-5430-1C67FCCA5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054392" y="164925"/>
            <a:ext cx="6137608" cy="678183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C466D9-9E9A-F0BC-D959-5D09AB2E2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47763"/>
            <a:ext cx="10515600" cy="520700"/>
          </a:xfrm>
        </p:spPr>
        <p:txBody>
          <a:bodyPr/>
          <a:lstStyle>
            <a:lvl1pPr marL="0" indent="0">
              <a:buNone/>
              <a:defRPr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20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D192-F05E-B3D4-5C3C-54855CE5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CDB63-2FD7-5755-17D8-9D05F877D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4B8F81B-D633-5180-97EB-CAB457A18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054392" y="164925"/>
            <a:ext cx="6137608" cy="6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CD05-0122-8310-91F0-B96C181A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5E83-9340-A2F0-D6AE-3E8C30D7A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83084-4919-21CC-71D3-9A84FEFB9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54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AFC5-1454-6ABC-697D-9C7C16FA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63AC-FB89-8411-CC0E-5777F9B49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2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DCB8D-7105-52BA-4925-39F12F48C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8EEA9-7509-B7B6-73F4-E3B7F708A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2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6E540-7DFB-99D7-410B-00EFD539D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92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5F13-3A81-94DB-3E16-7E0B9CD1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D65EA27-794C-33AF-7350-9EF26D084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054392" y="164925"/>
            <a:ext cx="6137608" cy="6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C676ED-479B-90FA-A32A-776DED643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"/>
          </a:blip>
          <a:srcRect r="71036"/>
          <a:stretch/>
        </p:blipFill>
        <p:spPr>
          <a:xfrm>
            <a:off x="6054392" y="164925"/>
            <a:ext cx="6137608" cy="6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1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B12E-9CD7-F556-62C3-5CA26DF1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CCE03-5294-6D25-3BF8-F170717E8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72C80-0BC9-167C-854D-D4718F479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2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764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1EEBC1-ACE4-BE21-14C3-301426A19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3D31B-B85C-193F-EFDA-7D575EFA3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1D5EE-EA62-474A-AB93-D18904B96C23}"/>
              </a:ext>
            </a:extLst>
          </p:cNvPr>
          <p:cNvSpPr txBox="1"/>
          <p:nvPr/>
        </p:nvSpPr>
        <p:spPr>
          <a:xfrm>
            <a:off x="5199516" y="6415623"/>
            <a:ext cx="2035629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kern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©2023. All rights reserved.</a:t>
            </a:r>
          </a:p>
          <a:p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C4015-6F03-7753-B2C9-73B01A065F04}"/>
              </a:ext>
            </a:extLst>
          </p:cNvPr>
          <p:cNvSpPr txBox="1"/>
          <p:nvPr/>
        </p:nvSpPr>
        <p:spPr>
          <a:xfrm>
            <a:off x="10524338" y="6200110"/>
            <a:ext cx="2035629" cy="538609"/>
          </a:xfrm>
          <a:prstGeom prst="rect">
            <a:avLst/>
          </a:prstGeom>
          <a:noFill/>
        </p:spPr>
        <p:txBody>
          <a:bodyPr wrap="square" tIns="137160" rtlCol="0" anchor="ctr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kern="1200" dirty="0">
                <a:solidFill>
                  <a:srgbClr val="0036AC"/>
                </a:solidFill>
                <a:latin typeface="Calibri" panose="020F0502020204030204"/>
                <a:ea typeface="+mn-ea"/>
                <a:cs typeface="+mn-cs"/>
              </a:rPr>
              <a:t>bluealtair.com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900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992F40E-3A35-7E05-B625-DC578A842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34" y="6096641"/>
            <a:ext cx="183711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599" b="1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Clr>
          <a:srgbClr val="0036AC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" pitchFamily="2" charset="0"/>
          <a:ea typeface="+mn-ea"/>
          <a:cs typeface="+mn-cs"/>
        </a:defRPr>
      </a:lvl1pPr>
      <a:lvl2pPr marL="685732" indent="-228577" algn="l" defTabSz="914309" rtl="0" eaLnBrk="1" latinLnBrk="0" hangingPunct="1">
        <a:lnSpc>
          <a:spcPct val="90000"/>
        </a:lnSpc>
        <a:spcBef>
          <a:spcPts val="500"/>
        </a:spcBef>
        <a:buClr>
          <a:srgbClr val="FF839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" pitchFamily="2" charset="0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Clr>
          <a:srgbClr val="0036A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" pitchFamily="2" charset="0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Clr>
          <a:srgbClr val="C2F2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0"/>
          <a:ea typeface="+mn-ea"/>
          <a:cs typeface="+mn-cs"/>
        </a:defRPr>
      </a:lvl4pPr>
      <a:lvl5pPr marL="2057195" indent="-228577" algn="l" defTabSz="914309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0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11408975" y="6333135"/>
            <a:ext cx="731605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500" tIns="223500" rIns="223500" bIns="223500" anchor="t" anchorCtr="0">
            <a:noAutofit/>
          </a:bodyPr>
          <a:lstStyle>
            <a:lvl1pPr lvl="0" algn="r">
              <a:buNone/>
              <a:defRPr sz="1600">
                <a:solidFill>
                  <a:schemeClr val="tx1"/>
                </a:solidFill>
              </a:defRPr>
            </a:lvl1pPr>
            <a:lvl2pPr lvl="1" algn="r">
              <a:buNone/>
              <a:defRPr sz="1600">
                <a:solidFill>
                  <a:schemeClr val="tx1"/>
                </a:solidFill>
              </a:defRPr>
            </a:lvl2pPr>
            <a:lvl3pPr lvl="2" algn="r">
              <a:buNone/>
              <a:defRPr sz="1600">
                <a:solidFill>
                  <a:schemeClr val="tx1"/>
                </a:solidFill>
              </a:defRPr>
            </a:lvl3pPr>
            <a:lvl4pPr lvl="3" algn="r">
              <a:buNone/>
              <a:defRPr sz="1600">
                <a:solidFill>
                  <a:schemeClr val="tx1"/>
                </a:solidFill>
              </a:defRPr>
            </a:lvl4pPr>
            <a:lvl5pPr lvl="4" algn="r">
              <a:buNone/>
              <a:defRPr sz="1600">
                <a:solidFill>
                  <a:schemeClr val="tx1"/>
                </a:solidFill>
              </a:defRPr>
            </a:lvl5pPr>
            <a:lvl6pPr lvl="5" algn="r">
              <a:buNone/>
              <a:defRPr sz="1600">
                <a:solidFill>
                  <a:schemeClr val="tx1"/>
                </a:solidFill>
              </a:defRPr>
            </a:lvl6pPr>
            <a:lvl7pPr lvl="6" algn="r">
              <a:buNone/>
              <a:defRPr sz="1600">
                <a:solidFill>
                  <a:schemeClr val="tx1"/>
                </a:solidFill>
              </a:defRPr>
            </a:lvl7pPr>
            <a:lvl8pPr lvl="7" algn="r">
              <a:buNone/>
              <a:defRPr sz="1600">
                <a:solidFill>
                  <a:schemeClr val="tx1"/>
                </a:solidFill>
              </a:defRPr>
            </a:lvl8pPr>
            <a:lvl9pPr lvl="8" algn="r">
              <a:buNone/>
              <a:defRPr sz="16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8966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---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D97245-6885-E863-8C7C-E4E2A57FD4D7}"/>
              </a:ext>
            </a:extLst>
          </p:cNvPr>
          <p:cNvSpPr/>
          <p:nvPr/>
        </p:nvSpPr>
        <p:spPr>
          <a:xfrm>
            <a:off x="1904214" y="4649219"/>
            <a:ext cx="92638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Nunito" pitchFamily="2" charset="0"/>
              </a:rPr>
              <a:t>Presented by :   </a:t>
            </a:r>
            <a:r>
              <a:rPr lang="en-US" sz="2000" dirty="0">
                <a:latin typeface="Nunito" pitchFamily="2" charset="0"/>
              </a:rPr>
              <a:t>RAJ PARKHI </a:t>
            </a:r>
          </a:p>
          <a:p>
            <a:pPr lvl="3">
              <a:lnSpc>
                <a:spcPct val="150000"/>
              </a:lnSpc>
            </a:pPr>
            <a:r>
              <a:rPr lang="en-US" sz="2000" dirty="0">
                <a:latin typeface="Nunito" pitchFamily="2" charset="0"/>
              </a:rPr>
              <a:t>	VAIBHAV NIRMAL</a:t>
            </a:r>
          </a:p>
          <a:p>
            <a:pPr lvl="3">
              <a:lnSpc>
                <a:spcPct val="150000"/>
              </a:lnSpc>
            </a:pPr>
            <a:r>
              <a:rPr lang="en-US" sz="2000" dirty="0">
                <a:latin typeface="Nunito" pitchFamily="2" charset="0"/>
              </a:rPr>
              <a:t>	AMEY DHOLE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144B7"/>
              </a:solidFill>
              <a:effectLst/>
              <a:uLnTx/>
              <a:uFillTx/>
              <a:latin typeface="Nunito" pitchFamily="2" charset="0"/>
              <a:ea typeface="Lato" charset="0"/>
              <a:cs typeface="Lato" charset="0"/>
            </a:endParaRPr>
          </a:p>
        </p:txBody>
      </p:sp>
      <p:pic>
        <p:nvPicPr>
          <p:cNvPr id="3" name="Picture 2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450E25D9-0604-CA75-E95A-B01F69A2F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32" y="1120062"/>
            <a:ext cx="6095999" cy="1950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49C6E8-F441-4F85-2F44-57C58D8263C0}"/>
              </a:ext>
            </a:extLst>
          </p:cNvPr>
          <p:cNvSpPr txBox="1"/>
          <p:nvPr/>
        </p:nvSpPr>
        <p:spPr>
          <a:xfrm>
            <a:off x="1904214" y="3289955"/>
            <a:ext cx="8107052" cy="857839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r>
              <a:rPr lang="en-IN" sz="28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Task: </a:t>
            </a:r>
            <a:r>
              <a:rPr lang="en-IN" sz="2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ysDot"/>
                </a:ln>
                <a:latin typeface="Nunito" pitchFamily="2" charset="0"/>
                <a:cs typeface="Poppins Medium" panose="00000600000000000000" pitchFamily="2" charset="0"/>
              </a:rPr>
              <a:t>Realtime Prices of Elements WebApp </a:t>
            </a:r>
          </a:p>
        </p:txBody>
      </p:sp>
    </p:spTree>
    <p:extLst>
      <p:ext uri="{BB962C8B-B14F-4D97-AF65-F5344CB8AC3E}">
        <p14:creationId xmlns:p14="http://schemas.microsoft.com/office/powerpoint/2010/main" val="856440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63BC-F171-78D2-A124-847FCD59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23" y="219240"/>
            <a:ext cx="10515600" cy="915511"/>
          </a:xfrm>
        </p:spPr>
        <p:txBody>
          <a:bodyPr/>
          <a:lstStyle/>
          <a:p>
            <a:r>
              <a:rPr lang="en-US" dirty="0"/>
              <a:t>Result /Output 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A9D82-7B85-AFC6-E39B-C42D96EA6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36" y="1134751"/>
            <a:ext cx="9194278" cy="51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3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5BC-6060-E29C-5C8B-B2C76D3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397" y="1327651"/>
            <a:ext cx="4443094" cy="782357"/>
          </a:xfrm>
        </p:spPr>
        <p:txBody>
          <a:bodyPr/>
          <a:lstStyle/>
          <a:p>
            <a:r>
              <a:rPr lang="en-US" dirty="0">
                <a:latin typeface="Nunito" pitchFamily="2" charset="0"/>
              </a:rPr>
              <a:t>Section: 2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0E1-349B-588F-F260-631CBEFD9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138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/>
              <a:t>React.js</a:t>
            </a:r>
          </a:p>
          <a:p>
            <a:pPr lvl="1"/>
            <a:r>
              <a:rPr lang="en-IN" dirty="0"/>
              <a:t>JS library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Angular</a:t>
            </a:r>
          </a:p>
          <a:p>
            <a:pPr lvl="1"/>
            <a:r>
              <a:rPr lang="en-IN" dirty="0"/>
              <a:t>JS Framework</a:t>
            </a:r>
          </a:p>
          <a:p>
            <a:pPr marL="457155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886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63BC-F171-78D2-A124-847FCD59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" pitchFamily="2" charset="0"/>
              </a:rPr>
              <a:t>Using React.JS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F28C2-C207-B335-CBFF-FDF863320024}"/>
              </a:ext>
            </a:extLst>
          </p:cNvPr>
          <p:cNvSpPr txBox="1"/>
          <p:nvPr/>
        </p:nvSpPr>
        <p:spPr>
          <a:xfrm>
            <a:off x="1216058" y="1819373"/>
            <a:ext cx="9294829" cy="3940404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3DF6C-366B-FD75-065C-FF7676E8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49" y="1290064"/>
            <a:ext cx="8621338" cy="48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9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0F28C2-C207-B335-CBFF-FDF863320024}"/>
              </a:ext>
            </a:extLst>
          </p:cNvPr>
          <p:cNvSpPr txBox="1"/>
          <p:nvPr/>
        </p:nvSpPr>
        <p:spPr>
          <a:xfrm>
            <a:off x="1216058" y="1819373"/>
            <a:ext cx="9294829" cy="3940404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13D5B-B37B-D029-AB7B-5D153A67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58" y="567081"/>
            <a:ext cx="10175712" cy="57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5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63BC-F171-78D2-A124-847FCD59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" pitchFamily="2" charset="0"/>
              </a:rPr>
              <a:t>Output: 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F28C2-C207-B335-CBFF-FDF863320024}"/>
              </a:ext>
            </a:extLst>
          </p:cNvPr>
          <p:cNvSpPr txBox="1"/>
          <p:nvPr/>
        </p:nvSpPr>
        <p:spPr>
          <a:xfrm>
            <a:off x="1216058" y="1819373"/>
            <a:ext cx="9294829" cy="3940404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BDB37-26C0-B0D6-9089-634377B0C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5"/>
          <a:stretch/>
        </p:blipFill>
        <p:spPr>
          <a:xfrm>
            <a:off x="1480008" y="1187778"/>
            <a:ext cx="9495934" cy="5081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7254D-0415-050C-271B-8F25C398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2" y="471487"/>
            <a:ext cx="10448827" cy="587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6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63BC-F171-78D2-A124-847FCD59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72" y="102583"/>
            <a:ext cx="10515600" cy="915511"/>
          </a:xfrm>
        </p:spPr>
        <p:txBody>
          <a:bodyPr/>
          <a:lstStyle/>
          <a:p>
            <a:r>
              <a:rPr lang="en-US" dirty="0">
                <a:latin typeface="Nunito" pitchFamily="2" charset="0"/>
              </a:rPr>
              <a:t>Using Angular.JS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F28C2-C207-B335-CBFF-FDF863320024}"/>
              </a:ext>
            </a:extLst>
          </p:cNvPr>
          <p:cNvSpPr txBox="1"/>
          <p:nvPr/>
        </p:nvSpPr>
        <p:spPr>
          <a:xfrm>
            <a:off x="1216058" y="1819373"/>
            <a:ext cx="9294829" cy="3940404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90144-07FE-2992-BAE6-BFA020E1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76" y="885530"/>
            <a:ext cx="9546996" cy="537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3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63BC-F171-78D2-A124-847FCD59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F28C2-C207-B335-CBFF-FDF863320024}"/>
              </a:ext>
            </a:extLst>
          </p:cNvPr>
          <p:cNvSpPr txBox="1"/>
          <p:nvPr/>
        </p:nvSpPr>
        <p:spPr>
          <a:xfrm>
            <a:off x="1216058" y="1819373"/>
            <a:ext cx="9294829" cy="3940404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6BCE3-4358-F5E6-B3E5-00B91FEB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58" y="684033"/>
            <a:ext cx="9759884" cy="54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34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63BC-F171-78D2-A124-847FCD59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F28C2-C207-B335-CBFF-FDF863320024}"/>
              </a:ext>
            </a:extLst>
          </p:cNvPr>
          <p:cNvSpPr txBox="1"/>
          <p:nvPr/>
        </p:nvSpPr>
        <p:spPr>
          <a:xfrm>
            <a:off x="1216058" y="1819373"/>
            <a:ext cx="9294829" cy="3940404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4EB73-599A-47ED-3D6D-5690ED83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58" y="643380"/>
            <a:ext cx="9832156" cy="55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1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63BC-F171-78D2-A124-847FCD59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2" y="82322"/>
            <a:ext cx="10515600" cy="915511"/>
          </a:xfrm>
        </p:spPr>
        <p:txBody>
          <a:bodyPr/>
          <a:lstStyle/>
          <a:p>
            <a:r>
              <a:rPr lang="en-US" dirty="0">
                <a:latin typeface="Nunito" pitchFamily="2" charset="0"/>
              </a:rPr>
              <a:t>Output: 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F28C2-C207-B335-CBFF-FDF863320024}"/>
              </a:ext>
            </a:extLst>
          </p:cNvPr>
          <p:cNvSpPr txBox="1"/>
          <p:nvPr/>
        </p:nvSpPr>
        <p:spPr>
          <a:xfrm>
            <a:off x="1216058" y="1819373"/>
            <a:ext cx="9294829" cy="3940404"/>
          </a:xfrm>
          <a:prstGeom prst="rect">
            <a:avLst/>
          </a:prstGeom>
        </p:spPr>
        <p:txBody>
          <a:bodyPr vert="horz" wrap="square" lIns="45714" tIns="22857" rIns="45714" bIns="22857" rtlCol="0" anchor="ctr">
            <a:normAutofit/>
          </a:bodyPr>
          <a:lstStyle/>
          <a:p>
            <a:pPr algn="l">
              <a:buClrTx/>
              <a:buFontTx/>
            </a:pPr>
            <a:endParaRPr lang="en-IN" sz="2700" b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ysDot"/>
              </a:ln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9568E-46E3-B39B-2D87-9E5FE26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48" y="997833"/>
            <a:ext cx="9411094" cy="52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97F7CE-D5CF-3B90-1AC5-CB55AD54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625" y="1698833"/>
            <a:ext cx="6716126" cy="1850250"/>
          </a:xfrm>
        </p:spPr>
        <p:txBody>
          <a:bodyPr/>
          <a:lstStyle/>
          <a:p>
            <a:r>
              <a:rPr lang="en-US" dirty="0"/>
              <a:t> THANK YOU</a:t>
            </a:r>
          </a:p>
        </p:txBody>
      </p:sp>
    </p:spTree>
    <p:extLst>
      <p:ext uri="{BB962C8B-B14F-4D97-AF65-F5344CB8AC3E}">
        <p14:creationId xmlns:p14="http://schemas.microsoft.com/office/powerpoint/2010/main" val="31808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5BC-6060-E29C-5C8B-B2C76D3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062" y="3334569"/>
            <a:ext cx="10515600" cy="78235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Nunito" pitchFamily="2" charset="0"/>
              </a:rPr>
              <a:t>Section 1: Using Web Scrapping</a:t>
            </a:r>
            <a:br>
              <a:rPr lang="en-US" dirty="0">
                <a:latin typeface="Nunito" pitchFamily="2" charset="0"/>
              </a:rPr>
            </a:br>
            <a:br>
              <a:rPr lang="en-US" dirty="0">
                <a:latin typeface="Nunito" pitchFamily="2" charset="0"/>
              </a:rPr>
            </a:br>
            <a:br>
              <a:rPr lang="en-US" dirty="0">
                <a:latin typeface="Nunito" pitchFamily="2" charset="0"/>
              </a:rPr>
            </a:br>
            <a:r>
              <a:rPr lang="en-US" dirty="0">
                <a:latin typeface="Nunito" pitchFamily="2" charset="0"/>
              </a:rPr>
              <a:t>Section 2: Using React.JS and Angular</a:t>
            </a:r>
            <a:endParaRPr lang="en-IN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8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5BC-6060-E29C-5C8B-B2C76D3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159" y="2721827"/>
            <a:ext cx="10515600" cy="782357"/>
          </a:xfrm>
        </p:spPr>
        <p:txBody>
          <a:bodyPr/>
          <a:lstStyle/>
          <a:p>
            <a:r>
              <a:rPr lang="en-US" dirty="0">
                <a:latin typeface="Nunito" pitchFamily="2" charset="0"/>
              </a:rPr>
              <a:t>Section 1: Using Web Scrapping</a:t>
            </a:r>
            <a:endParaRPr lang="en-IN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5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5BC-6060-E29C-5C8B-B2C76D3A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" pitchFamily="2" charset="0"/>
              </a:rPr>
              <a:t>Technologies Used: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0E1-349B-588F-F260-631CBEFD9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Web Scrapping</a:t>
            </a:r>
          </a:p>
          <a:p>
            <a:pPr lvl="1"/>
            <a:r>
              <a:rPr lang="en-IN" dirty="0"/>
              <a:t>Python</a:t>
            </a: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</a:rPr>
              <a:t>Beautiful </a:t>
            </a:r>
            <a:r>
              <a:rPr lang="en-IN" dirty="0"/>
              <a:t> Soup</a:t>
            </a:r>
          </a:p>
          <a:p>
            <a:endParaRPr lang="en-IN" dirty="0"/>
          </a:p>
          <a:p>
            <a:pPr marL="457155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521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5BC-6060-E29C-5C8B-B2C76D3A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" pitchFamily="2" charset="0"/>
              </a:rPr>
              <a:t>WEB SCRAPING CONCEPT</a:t>
            </a:r>
            <a:endParaRPr lang="en-IN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0E1-349B-588F-F260-631CBEFD9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Client makes a---&gt;requests to---&gt; </a:t>
            </a:r>
            <a:r>
              <a:rPr lang="en-US" sz="2400" dirty="0">
                <a:hlinkClick r:id="rId2"/>
              </a:rPr>
              <a:t>www.google.com---</a:t>
            </a:r>
            <a:r>
              <a:rPr lang="en-US" sz="24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Server gives a index.html file---&gt;the browser </a:t>
            </a:r>
            <a:r>
              <a:rPr lang="en-US" sz="2400" dirty="0" err="1"/>
              <a:t>inturn</a:t>
            </a:r>
            <a:r>
              <a:rPr lang="en-US" sz="2400" dirty="0"/>
              <a:t> beautifies it and shows on the screen.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But in web scraping---</a:t>
            </a:r>
            <a:r>
              <a:rPr lang="en-US" sz="2400" dirty="0">
                <a:sym typeface="Wingdings" panose="05000000000000000000" pitchFamily="2" charset="2"/>
              </a:rPr>
              <a:t>&gt;</a:t>
            </a:r>
            <a:r>
              <a:rPr lang="en-US" sz="2400" dirty="0"/>
              <a:t>All the html content will be taken into python and without giving it to the browser---&gt;we would be scraping Data and saving into python...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328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0207D-FCA9-6FCF-005A-0E83E41332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07DF6-32B8-F99A-C71D-257E44603C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1DBED32F-F8B9-C1A4-C509-2BB2D12EB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9" y="499621"/>
            <a:ext cx="10210276" cy="57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76A48C-6F82-4B09-575D-C499BAB2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2" y="468394"/>
            <a:ext cx="10331777" cy="58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7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32BAB-23D1-F9C6-CCFC-81733E95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31" y="424206"/>
            <a:ext cx="10246937" cy="57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D8806-56D3-F2CC-7047-43469C48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31" y="480767"/>
            <a:ext cx="9869864" cy="555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6209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45714" tIns="22857" rIns="45714" bIns="22857" rtlCol="0" anchor="ctr">
        <a:normAutofit/>
      </a:bodyPr>
      <a:lstStyle>
        <a:defPPr algn="l">
          <a:buClrTx/>
          <a:buFontTx/>
          <a:defRPr sz="2700" b="0" dirty="0" smtClean="0"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ysDot"/>
            </a:ln>
            <a:latin typeface="Poppins Medium" panose="00000600000000000000" pitchFamily="2" charset="0"/>
            <a:cs typeface="Poppins Medium" panose="000006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5F4C08E6-B1FD-47D9-98E0-38091C74C287}" vid="{D1C6424B-1039-4AF6-933F-7E0DE61EB7CF}"/>
    </a:ext>
  </a:extLst>
</a:theme>
</file>

<file path=ppt/theme/theme2.xml><?xml version="1.0" encoding="utf-8"?>
<a:theme xmlns:a="http://schemas.openxmlformats.org/drawingml/2006/main" name="1_Office Theme">
  <a:themeElements>
    <a:clrScheme name="Custom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6AC"/>
      </a:accent1>
      <a:accent2>
        <a:srgbClr val="FF8396"/>
      </a:accent2>
      <a:accent3>
        <a:srgbClr val="C2F200"/>
      </a:accent3>
      <a:accent4>
        <a:srgbClr val="EC874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517</TotalTime>
  <Words>147</Words>
  <Application>Microsoft Office PowerPoint</Application>
  <PresentationFormat>Widescreen</PresentationFormat>
  <Paragraphs>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Nunito</vt:lpstr>
      <vt:lpstr>Poppins</vt:lpstr>
      <vt:lpstr>Poppins Medium</vt:lpstr>
      <vt:lpstr>Theme1</vt:lpstr>
      <vt:lpstr>1_Office Theme</vt:lpstr>
      <vt:lpstr>PowerPoint Presentation</vt:lpstr>
      <vt:lpstr>Section 1: Using Web Scrapping   Section 2: Using React.JS and Angular</vt:lpstr>
      <vt:lpstr>Section 1: Using Web Scrapping</vt:lpstr>
      <vt:lpstr>Technologies Used:</vt:lpstr>
      <vt:lpstr>WEB SCRAPING CONCEPT</vt:lpstr>
      <vt:lpstr>PowerPoint Presentation</vt:lpstr>
      <vt:lpstr>PowerPoint Presentation</vt:lpstr>
      <vt:lpstr>PowerPoint Presentation</vt:lpstr>
      <vt:lpstr>PowerPoint Presentation</vt:lpstr>
      <vt:lpstr>Result /Output :</vt:lpstr>
      <vt:lpstr>Section: 2</vt:lpstr>
      <vt:lpstr>Using React.JS</vt:lpstr>
      <vt:lpstr>PowerPoint Presentation</vt:lpstr>
      <vt:lpstr>Output: </vt:lpstr>
      <vt:lpstr>Using Angular.JS</vt:lpstr>
      <vt:lpstr>PowerPoint Presentation</vt:lpstr>
      <vt:lpstr>PowerPoint Presentation</vt:lpstr>
      <vt:lpstr>Output: 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Tricia Driscoll</dc:creator>
  <cp:lastModifiedBy>Vaibhav  Nirmal</cp:lastModifiedBy>
  <cp:revision>23</cp:revision>
  <dcterms:created xsi:type="dcterms:W3CDTF">2023-01-03T15:52:54Z</dcterms:created>
  <dcterms:modified xsi:type="dcterms:W3CDTF">2023-01-31T07:15:22Z</dcterms:modified>
</cp:coreProperties>
</file>